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4EF525-CC75-FE24-03C2-5E0352A17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915A9D-B391-B20D-15BE-8DF8927EF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E51D3B-52A2-E784-3B55-FA875CF8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845F60-4C1E-DCAE-A8DA-D898C3F1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97921B-857B-4BEA-1E09-2FF8062A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8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936ED7-49E4-7325-8DD9-CF8A0807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28F9915-66C2-4FCC-F7D4-04B2799B9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F6383C-DA7F-99E4-A51B-29099419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8A67DF-5132-7804-D0F3-3C843270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CE8437-ED63-AB5F-DDC5-F210F621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66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DCF493A-6857-3C6E-8089-2522AA65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29C5CB-E391-8CCD-D01B-356DBB8C7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AAC75D-4FFC-D5FF-6ED2-26E23D4E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FE84D2-156C-6BD3-8931-40AFA94F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72AC73-0DFD-BB18-56D3-9E1F676C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78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670ADA-2FF6-AB73-1045-EE7B165B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44D23C-AA7D-D44B-4219-C2B9CD454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9193E6-239A-75F0-A24F-7CFB8A56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F15495-DC94-9D5F-4691-F2DDB4F2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143AA8-E188-A011-C81D-6B0D04E6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37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E77687-007A-1C4D-E7D0-9E42DCA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EA9E4D-87F6-1702-B041-ED44A8B96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240D43-BC7C-FF6E-AF90-18AD307A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C3ACB0-A3E6-7342-A2B4-2C9D0DEF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70C877-0DFF-EBB9-1FAF-540553F9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68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5D071-2521-FFC2-AFFF-5A505F02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4F5A31-D12B-6E9A-3775-EB7218365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46080CB-F94C-C380-F3CB-E6F9E26A0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3878DD-BB2F-4D6D-38DA-DF55AFB8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B0F8766-0E24-D7AE-587C-5679BDEE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2E9E1D-FAB8-3D97-72A2-BA9AA8B2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9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F3FCF7-4864-B49C-CBAD-4D3A4926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D0C1AF-B86A-DB3A-A1D5-23A24357D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E8668D-C1FD-5601-2B60-7D0A63FA9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921802F-1BB8-162C-B232-105DC75E2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1ED470A-8D33-CCAD-743C-E48F925DD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B5EABD6-6BA0-72CD-1659-07D92879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39612DD-9D74-4934-E289-D21DEC07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D17F566-4696-54D3-59DF-6BB01DC9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73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C8DA1F-8FC5-2F07-18A4-6DC61EFC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DA5B6B2-1C07-5E78-59D1-F40F8546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B7C3818-7B61-1E19-2B88-590E7C9B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59B87F7-C8DF-E2B9-270D-056E232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2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E836CD1-1C2D-8A02-A868-3B246D13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21C7FC-EE2E-FBC5-0C17-4C231F59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6B93FB-859B-04A4-0CC4-FCE7FB88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2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BCB638-92AF-DF21-6A63-DCE69222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40DEA0-4000-66D7-94FB-638078681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754A44C-532E-9019-1E52-FCC385CD9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700B59-1259-C68A-9297-0FDD3806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30BEBA-1AFD-9EF9-59A4-3E8DD9E4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D4BFB4-9DE6-5D38-E5BE-459FCB7C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24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53DE13-1980-AB03-A37C-D32EF6B0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9969F2-06E8-F6C3-83C8-1170CD242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4B14F2F-FBD5-F8F0-CFAD-C970E8E55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5B28DD-1E6A-3463-C060-D0EC57A9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67FBCC-F30E-55D4-B634-4E4702C8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C4F36D-4BAC-E52D-918D-393215B8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2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D875ECA-3970-52D7-1DD9-60769183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4256A8-DA62-E204-7C41-226EAD49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7D5A43-462F-555B-F478-891F0F5D1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1FA0-0376-1A44-B172-097B7213E9B5}" type="datetimeFigureOut">
              <a:rPr lang="tr-TR" smtClean="0"/>
              <a:t>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5D4E06-9FD3-A6D2-7127-DE571A536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E86867-77DB-956C-3DBF-6ECF3F332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A3F9-111F-C746-983D-80F0FB9B4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24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4A99AFA-1E5F-90B9-5254-903F52F2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7" cy="68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4D56BF6-745D-57EE-4C26-F45319EC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204633" cy="9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2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Art</dc:creator>
  <cp:lastModifiedBy>Art</cp:lastModifiedBy>
  <cp:revision>3</cp:revision>
  <dcterms:created xsi:type="dcterms:W3CDTF">2023-11-07T06:11:11Z</dcterms:created>
  <dcterms:modified xsi:type="dcterms:W3CDTF">2023-12-07T09:03:45Z</dcterms:modified>
</cp:coreProperties>
</file>